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71EB-7BDB-497A-AEE9-5F32A057B274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CBEA-A749-44C2-8542-5F28E2494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01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71EB-7BDB-497A-AEE9-5F32A057B274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CBEA-A749-44C2-8542-5F28E2494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478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71EB-7BDB-497A-AEE9-5F32A057B274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CBEA-A749-44C2-8542-5F28E2494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744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71EB-7BDB-497A-AEE9-5F32A057B274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CBEA-A749-44C2-8542-5F28E2494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25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71EB-7BDB-497A-AEE9-5F32A057B274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CBEA-A749-44C2-8542-5F28E2494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398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71EB-7BDB-497A-AEE9-5F32A057B274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CBEA-A749-44C2-8542-5F28E2494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07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71EB-7BDB-497A-AEE9-5F32A057B274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CBEA-A749-44C2-8542-5F28E2494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24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71EB-7BDB-497A-AEE9-5F32A057B274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CBEA-A749-44C2-8542-5F28E2494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3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71EB-7BDB-497A-AEE9-5F32A057B274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CBEA-A749-44C2-8542-5F28E2494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64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71EB-7BDB-497A-AEE9-5F32A057B274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CBEA-A749-44C2-8542-5F28E2494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18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871EB-7BDB-497A-AEE9-5F32A057B274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7CBEA-A749-44C2-8542-5F28E2494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78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871EB-7BDB-497A-AEE9-5F32A057B274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7CBEA-A749-44C2-8542-5F28E2494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77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nboard.usastaffing.gov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84" t="5913" r="13419" b="10619"/>
          <a:stretch/>
        </p:blipFill>
        <p:spPr>
          <a:xfrm>
            <a:off x="2460812" y="1035423"/>
            <a:ext cx="8095129" cy="453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42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894" y="1122363"/>
            <a:ext cx="10058400" cy="2387600"/>
          </a:xfr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3200" b="1" dirty="0" smtClean="0">
                <a:latin typeface="+mn-lt"/>
              </a:rPr>
              <a:t>***Oath of Office Employees Only*** </a:t>
            </a:r>
            <a:br>
              <a:rPr lang="en-US" sz="3200" b="1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>(Please log into the USA Staffing Account link below):</a:t>
            </a:r>
            <a:br>
              <a:rPr lang="en-US" sz="3200" dirty="0" smtClean="0">
                <a:latin typeface="+mn-lt"/>
              </a:rPr>
            </a:br>
            <a:r>
              <a:rPr lang="en-US" sz="3200" dirty="0">
                <a:latin typeface="+mn-lt"/>
              </a:rPr>
              <a:t/>
            </a:r>
            <a:br>
              <a:rPr lang="en-US" sz="3200" dirty="0">
                <a:latin typeface="+mn-lt"/>
              </a:rPr>
            </a:br>
            <a:r>
              <a:rPr lang="en-US" sz="3200" u="sng" dirty="0">
                <a:latin typeface="+mn-lt"/>
                <a:hlinkClick r:id="rId2"/>
              </a:rPr>
              <a:t>https://onboard.usastaffing.gov</a:t>
            </a:r>
            <a:endParaRPr lang="en-US" sz="32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49954"/>
            <a:ext cx="9144000" cy="2987021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/>
              <a:t>Once logged in, please ensure that you’ve completed the documents listed below:</a:t>
            </a:r>
          </a:p>
          <a:p>
            <a:pPr algn="l"/>
            <a:endParaRPr lang="en-US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SF61 Form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SF181 Form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SF256 Form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Signature on the OF306 Form (</a:t>
            </a:r>
            <a:r>
              <a:rPr lang="en-US" dirty="0"/>
              <a:t>ensure that you complete the second signature on </a:t>
            </a:r>
            <a:r>
              <a:rPr lang="en-US" dirty="0" smtClean="0"/>
              <a:t>line 17b </a:t>
            </a:r>
            <a:r>
              <a:rPr lang="en-US" dirty="0"/>
              <a:t>of the OF306 as dating it will digitally sign and date it).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86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7E7E0769766E488DE9AC1915EEA428" ma:contentTypeVersion="11" ma:contentTypeDescription="Create a new document." ma:contentTypeScope="" ma:versionID="b816052cec897dc268f4cec6167df4fc">
  <xsd:schema xmlns:xsd="http://www.w3.org/2001/XMLSchema" xmlns:xs="http://www.w3.org/2001/XMLSchema" xmlns:p="http://schemas.microsoft.com/office/2006/metadata/properties" xmlns:ns3="930786c6-9720-44b9-a4b8-d30091bc2b30" xmlns:ns4="0c9e7fe4-7bfb-4baf-b3a1-6a11909e8048" targetNamespace="http://schemas.microsoft.com/office/2006/metadata/properties" ma:root="true" ma:fieldsID="8225a92a5dc0533c6c4ae67fd35343c4" ns3:_="" ns4:_="">
    <xsd:import namespace="930786c6-9720-44b9-a4b8-d30091bc2b30"/>
    <xsd:import namespace="0c9e7fe4-7bfb-4baf-b3a1-6a11909e804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0786c6-9720-44b9-a4b8-d30091bc2b3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9e7fe4-7bfb-4baf-b3a1-6a11909e80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AA453E-F3D7-4F21-9AAC-E1078C2A0E63}">
  <ds:schemaRefs>
    <ds:schemaRef ds:uri="930786c6-9720-44b9-a4b8-d30091bc2b30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0c9e7fe4-7bfb-4baf-b3a1-6a11909e8048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5B48091-79C5-419B-AF2A-5743C574BA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BCB6AD-E547-4F3B-82BD-1ADBFF83C0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0786c6-9720-44b9-a4b8-d30091bc2b30"/>
    <ds:schemaRef ds:uri="0c9e7fe4-7bfb-4baf-b3a1-6a11909e80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75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***Oath of Office Employees Only***   (Please log into the USA Staffing Account link below):  https://onboard.usastaffing.gov</vt:lpstr>
    </vt:vector>
  </TitlesOfParts>
  <Company>The United States Marine Corps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***Oath of Office Employees Only***   (Please log into the USA Staffing Account link below):  https://onboard.usastaffing.gov</dc:title>
  <dc:creator>Mikell CIV Quinton A</dc:creator>
  <cp:lastModifiedBy>Mikell CIV Quinton A</cp:lastModifiedBy>
  <cp:revision>5</cp:revision>
  <dcterms:created xsi:type="dcterms:W3CDTF">2021-08-02T14:25:56Z</dcterms:created>
  <dcterms:modified xsi:type="dcterms:W3CDTF">2022-06-09T15:53:21Z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0x010100867E7E0769766E488DE9AC1915EEA428</vt:lpwstr>
  </property>
</Properties>
</file>